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slide" Target="slides/slide85.xml"/>
  <Relationship Id="rId88" Type="http://schemas.openxmlformats.org/officeDocument/2006/relationships/slide" Target="slides/slide86.xml"/>
  <Relationship Id="rId89" Type="http://schemas.openxmlformats.org/officeDocument/2006/relationships/slide" Target="slides/slide87.xml"/>
  <Relationship Id="rId90" Type="http://schemas.openxmlformats.org/officeDocument/2006/relationships/slide" Target="slides/slide88.xml"/>
  <Relationship Id="rId91" Type="http://schemas.openxmlformats.org/officeDocument/2006/relationships/slide" Target="slides/slide89.xml"/>
  <Relationship Id="rId92" Type="http://schemas.openxmlformats.org/officeDocument/2006/relationships/slide" Target="slides/slide90.xml"/>
  <Relationship Id="rId93" Type="http://schemas.openxmlformats.org/officeDocument/2006/relationships/presProps" Target="presProps.xml"/>
  <Relationship Id="rId94" Type="http://schemas.openxmlformats.org/officeDocument/2006/relationships/viewProps" Target="viewProps.xml"/>
  <Relationship Id="rId95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253127878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.jpg"/>
  <Relationship Id="rId3" Type="http://schemas.openxmlformats.org/officeDocument/2006/relationships/image" Target="../media/back3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34.jpg"/>
  <Relationship Id="rId3" Type="http://schemas.openxmlformats.org/officeDocument/2006/relationships/image" Target="../media/image736.jpg"/>
  <Relationship Id="rId4" Type="http://schemas.openxmlformats.org/officeDocument/2006/relationships/image" Target="../media/footbar37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38.jpg"/>
  <Relationship Id="rId3" Type="http://schemas.openxmlformats.org/officeDocument/2006/relationships/image" Target="../media/image840.jpg"/>
  <Relationship Id="rId4" Type="http://schemas.openxmlformats.org/officeDocument/2006/relationships/image" Target="../media/footbar41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42.jpg"/>
  <Relationship Id="rId3" Type="http://schemas.openxmlformats.org/officeDocument/2006/relationships/image" Target="../media/image944.jpg"/>
  <Relationship Id="rId4" Type="http://schemas.openxmlformats.org/officeDocument/2006/relationships/image" Target="../media/footbar45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46.jpg"/>
  <Relationship Id="rId3" Type="http://schemas.openxmlformats.org/officeDocument/2006/relationships/image" Target="../media/image1048.jpg"/>
  <Relationship Id="rId4" Type="http://schemas.openxmlformats.org/officeDocument/2006/relationships/image" Target="../media/footbar49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50.jpg"/>
  <Relationship Id="rId3" Type="http://schemas.openxmlformats.org/officeDocument/2006/relationships/image" Target="../media/image1152.jpg"/>
  <Relationship Id="rId4" Type="http://schemas.openxmlformats.org/officeDocument/2006/relationships/image" Target="../media/footbar53.jp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54.jpg"/>
  <Relationship Id="rId3" Type="http://schemas.openxmlformats.org/officeDocument/2006/relationships/image" Target="../media/image1256.jpg"/>
  <Relationship Id="rId4" Type="http://schemas.openxmlformats.org/officeDocument/2006/relationships/image" Target="../media/footbar57.jp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58.jpg"/>
  <Relationship Id="rId3" Type="http://schemas.openxmlformats.org/officeDocument/2006/relationships/image" Target="../media/image1360.jpg"/>
  <Relationship Id="rId4" Type="http://schemas.openxmlformats.org/officeDocument/2006/relationships/image" Target="../media/footbar61.jp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62.jpg"/>
  <Relationship Id="rId3" Type="http://schemas.openxmlformats.org/officeDocument/2006/relationships/image" Target="../media/image1464.jpg"/>
  <Relationship Id="rId4" Type="http://schemas.openxmlformats.org/officeDocument/2006/relationships/image" Target="../media/footbar65.jp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66.jpg"/>
  <Relationship Id="rId3" Type="http://schemas.openxmlformats.org/officeDocument/2006/relationships/image" Target="../media/image1568.jpg"/>
  <Relationship Id="rId4" Type="http://schemas.openxmlformats.org/officeDocument/2006/relationships/image" Target="../media/footbar69.jp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70.jpg"/>
  <Relationship Id="rId3" Type="http://schemas.openxmlformats.org/officeDocument/2006/relationships/image" Target="../media/image1672.jpg"/>
  <Relationship Id="rId4" Type="http://schemas.openxmlformats.org/officeDocument/2006/relationships/image" Target="../media/footbar73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4.jp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74.jpg"/>
  <Relationship Id="rId3" Type="http://schemas.openxmlformats.org/officeDocument/2006/relationships/image" Target="../media/image1776.jpg"/>
  <Relationship Id="rId4" Type="http://schemas.openxmlformats.org/officeDocument/2006/relationships/image" Target="../media/footbar77.jp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78.jpg"/>
  <Relationship Id="rId3" Type="http://schemas.openxmlformats.org/officeDocument/2006/relationships/image" Target="../media/image1880.jpg"/>
  <Relationship Id="rId4" Type="http://schemas.openxmlformats.org/officeDocument/2006/relationships/image" Target="../media/footbar81.jp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82.jpg"/>
  <Relationship Id="rId3" Type="http://schemas.openxmlformats.org/officeDocument/2006/relationships/image" Target="../media/image1984.jpg"/>
  <Relationship Id="rId4" Type="http://schemas.openxmlformats.org/officeDocument/2006/relationships/image" Target="../media/footbar85.jp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86.jpg"/>
  <Relationship Id="rId3" Type="http://schemas.openxmlformats.org/officeDocument/2006/relationships/image" Target="../media/image2088.jpg"/>
  <Relationship Id="rId4" Type="http://schemas.openxmlformats.org/officeDocument/2006/relationships/image" Target="../media/footbar89.jp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90.jpg"/>
  <Relationship Id="rId3" Type="http://schemas.openxmlformats.org/officeDocument/2006/relationships/image" Target="../media/image2192.jpg"/>
  <Relationship Id="rId4" Type="http://schemas.openxmlformats.org/officeDocument/2006/relationships/image" Target="../media/footbar93.jp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94.jpg"/>
  <Relationship Id="rId3" Type="http://schemas.openxmlformats.org/officeDocument/2006/relationships/image" Target="../media/image2296.jpg"/>
  <Relationship Id="rId4" Type="http://schemas.openxmlformats.org/officeDocument/2006/relationships/image" Target="../media/footbar97.jp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98.jpg"/>
  <Relationship Id="rId3" Type="http://schemas.openxmlformats.org/officeDocument/2006/relationships/image" Target="../media/image23100.jpg"/>
  <Relationship Id="rId4" Type="http://schemas.openxmlformats.org/officeDocument/2006/relationships/image" Target="../media/footbar101.jp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02.jpg"/>
  <Relationship Id="rId3" Type="http://schemas.openxmlformats.org/officeDocument/2006/relationships/image" Target="../media/image24104.jpg"/>
  <Relationship Id="rId4" Type="http://schemas.openxmlformats.org/officeDocument/2006/relationships/image" Target="../media/footbar105.jp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06.jpg"/>
  <Relationship Id="rId3" Type="http://schemas.openxmlformats.org/officeDocument/2006/relationships/image" Target="../media/image25108.jpg"/>
  <Relationship Id="rId4" Type="http://schemas.openxmlformats.org/officeDocument/2006/relationships/image" Target="../media/footbar109.jp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10.jpg"/>
  <Relationship Id="rId3" Type="http://schemas.openxmlformats.org/officeDocument/2006/relationships/image" Target="../media/image26112.jpg"/>
  <Relationship Id="rId4" Type="http://schemas.openxmlformats.org/officeDocument/2006/relationships/image" Target="../media/footbar113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6.jpg"/>
  <Relationship Id="rId3" Type="http://schemas.openxmlformats.org/officeDocument/2006/relationships/image" Target="../media/image08.jpg"/>
  <Relationship Id="rId4" Type="http://schemas.openxmlformats.org/officeDocument/2006/relationships/image" Target="../media/footbar9.jp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14.jpg"/>
  <Relationship Id="rId3" Type="http://schemas.openxmlformats.org/officeDocument/2006/relationships/image" Target="../media/image27116.jpg"/>
  <Relationship Id="rId4" Type="http://schemas.openxmlformats.org/officeDocument/2006/relationships/image" Target="../media/footbar117.jp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18.jpg"/>
  <Relationship Id="rId3" Type="http://schemas.openxmlformats.org/officeDocument/2006/relationships/image" Target="../media/image28120.jpg"/>
  <Relationship Id="rId4" Type="http://schemas.openxmlformats.org/officeDocument/2006/relationships/image" Target="../media/footbar121.jp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22.jpg"/>
  <Relationship Id="rId3" Type="http://schemas.openxmlformats.org/officeDocument/2006/relationships/image" Target="../media/image29124.jpg"/>
  <Relationship Id="rId4" Type="http://schemas.openxmlformats.org/officeDocument/2006/relationships/image" Target="../media/footbar125.jp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26.jpg"/>
  <Relationship Id="rId3" Type="http://schemas.openxmlformats.org/officeDocument/2006/relationships/image" Target="../media/image30128.jpg"/>
  <Relationship Id="rId4" Type="http://schemas.openxmlformats.org/officeDocument/2006/relationships/image" Target="../media/footbar129.jp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30.jpg"/>
  <Relationship Id="rId3" Type="http://schemas.openxmlformats.org/officeDocument/2006/relationships/image" Target="../media/image31132.jpg"/>
  <Relationship Id="rId4" Type="http://schemas.openxmlformats.org/officeDocument/2006/relationships/image" Target="../media/footbar133.jp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34.jpg"/>
  <Relationship Id="rId3" Type="http://schemas.openxmlformats.org/officeDocument/2006/relationships/image" Target="../media/image32136.jpg"/>
  <Relationship Id="rId4" Type="http://schemas.openxmlformats.org/officeDocument/2006/relationships/image" Target="../media/footbar137.jp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38.jpg"/>
  <Relationship Id="rId3" Type="http://schemas.openxmlformats.org/officeDocument/2006/relationships/image" Target="../media/image33140.jpg"/>
  <Relationship Id="rId4" Type="http://schemas.openxmlformats.org/officeDocument/2006/relationships/image" Target="../media/footbar141.jp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42.jpg"/>
  <Relationship Id="rId3" Type="http://schemas.openxmlformats.org/officeDocument/2006/relationships/image" Target="../media/image34144.jpg"/>
  <Relationship Id="rId4" Type="http://schemas.openxmlformats.org/officeDocument/2006/relationships/image" Target="../media/footbar145.jp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46.jpg"/>
  <Relationship Id="rId3" Type="http://schemas.openxmlformats.org/officeDocument/2006/relationships/image" Target="../media/image35148.jpg"/>
  <Relationship Id="rId4" Type="http://schemas.openxmlformats.org/officeDocument/2006/relationships/image" Target="../media/footbar149.jp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50.jpg"/>
  <Relationship Id="rId3" Type="http://schemas.openxmlformats.org/officeDocument/2006/relationships/image" Target="../media/image36152.jpg"/>
  <Relationship Id="rId4" Type="http://schemas.openxmlformats.org/officeDocument/2006/relationships/image" Target="../media/footbar153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0.jpg"/>
  <Relationship Id="rId3" Type="http://schemas.openxmlformats.org/officeDocument/2006/relationships/image" Target="../media/image112.jpg"/>
  <Relationship Id="rId4" Type="http://schemas.openxmlformats.org/officeDocument/2006/relationships/image" Target="../media/footbar13.jp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54.jpg"/>
  <Relationship Id="rId3" Type="http://schemas.openxmlformats.org/officeDocument/2006/relationships/image" Target="../media/image37156.jpg"/>
  <Relationship Id="rId4" Type="http://schemas.openxmlformats.org/officeDocument/2006/relationships/image" Target="../media/footbar157.jp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58.jpg"/>
  <Relationship Id="rId3" Type="http://schemas.openxmlformats.org/officeDocument/2006/relationships/image" Target="../media/image38160.jpg"/>
  <Relationship Id="rId4" Type="http://schemas.openxmlformats.org/officeDocument/2006/relationships/image" Target="../media/footbar161.jp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62.jpg"/>
  <Relationship Id="rId3" Type="http://schemas.openxmlformats.org/officeDocument/2006/relationships/image" Target="../media/image39164.jpg"/>
  <Relationship Id="rId4" Type="http://schemas.openxmlformats.org/officeDocument/2006/relationships/image" Target="../media/footbar165.jp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66.jpg"/>
  <Relationship Id="rId3" Type="http://schemas.openxmlformats.org/officeDocument/2006/relationships/image" Target="../media/image40168.jpg"/>
  <Relationship Id="rId4" Type="http://schemas.openxmlformats.org/officeDocument/2006/relationships/image" Target="../media/footbar169.jp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70.jpg"/>
  <Relationship Id="rId3" Type="http://schemas.openxmlformats.org/officeDocument/2006/relationships/image" Target="../media/image41172.jpg"/>
  <Relationship Id="rId4" Type="http://schemas.openxmlformats.org/officeDocument/2006/relationships/image" Target="../media/footbar173.jp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74.jpg"/>
  <Relationship Id="rId3" Type="http://schemas.openxmlformats.org/officeDocument/2006/relationships/image" Target="../media/image42176.jpg"/>
  <Relationship Id="rId4" Type="http://schemas.openxmlformats.org/officeDocument/2006/relationships/image" Target="../media/footbar177.jp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78.jpg"/>
  <Relationship Id="rId3" Type="http://schemas.openxmlformats.org/officeDocument/2006/relationships/image" Target="../media/image43180.jpg"/>
  <Relationship Id="rId4" Type="http://schemas.openxmlformats.org/officeDocument/2006/relationships/image" Target="../media/footbar181.jp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82.jpg"/>
  <Relationship Id="rId3" Type="http://schemas.openxmlformats.org/officeDocument/2006/relationships/image" Target="../media/image44184.jpg"/>
  <Relationship Id="rId4" Type="http://schemas.openxmlformats.org/officeDocument/2006/relationships/image" Target="../media/footbar185.jp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86.jpg"/>
  <Relationship Id="rId3" Type="http://schemas.openxmlformats.org/officeDocument/2006/relationships/image" Target="../media/image45188.jpg"/>
  <Relationship Id="rId4" Type="http://schemas.openxmlformats.org/officeDocument/2006/relationships/image" Target="../media/footbar189.jp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90.jpg"/>
  <Relationship Id="rId3" Type="http://schemas.openxmlformats.org/officeDocument/2006/relationships/image" Target="../media/image46192.jpg"/>
  <Relationship Id="rId4" Type="http://schemas.openxmlformats.org/officeDocument/2006/relationships/image" Target="../media/footbar193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4.jpg"/>
  <Relationship Id="rId3" Type="http://schemas.openxmlformats.org/officeDocument/2006/relationships/image" Target="../media/image216.jpg"/>
  <Relationship Id="rId4" Type="http://schemas.openxmlformats.org/officeDocument/2006/relationships/image" Target="../media/footbar17.jp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94.jpg"/>
  <Relationship Id="rId3" Type="http://schemas.openxmlformats.org/officeDocument/2006/relationships/image" Target="../media/image47196.jpg"/>
  <Relationship Id="rId4" Type="http://schemas.openxmlformats.org/officeDocument/2006/relationships/image" Target="../media/footbar197.jp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98.jpg"/>
  <Relationship Id="rId3" Type="http://schemas.openxmlformats.org/officeDocument/2006/relationships/image" Target="../media/image48200.jpg"/>
  <Relationship Id="rId4" Type="http://schemas.openxmlformats.org/officeDocument/2006/relationships/image" Target="../media/footbar201.jp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02.jpg"/>
  <Relationship Id="rId3" Type="http://schemas.openxmlformats.org/officeDocument/2006/relationships/image" Target="../media/image49204.jpg"/>
  <Relationship Id="rId4" Type="http://schemas.openxmlformats.org/officeDocument/2006/relationships/image" Target="../media/footbar205.jp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06.jpg"/>
  <Relationship Id="rId3" Type="http://schemas.openxmlformats.org/officeDocument/2006/relationships/image" Target="../media/image50208.jpg"/>
  <Relationship Id="rId4" Type="http://schemas.openxmlformats.org/officeDocument/2006/relationships/image" Target="../media/footbar209.jp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10.jpg"/>
  <Relationship Id="rId3" Type="http://schemas.openxmlformats.org/officeDocument/2006/relationships/image" Target="../media/image51212.jpg"/>
  <Relationship Id="rId4" Type="http://schemas.openxmlformats.org/officeDocument/2006/relationships/image" Target="../media/footbar213.jp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14.jpg"/>
  <Relationship Id="rId3" Type="http://schemas.openxmlformats.org/officeDocument/2006/relationships/image" Target="../media/image52216.jpg"/>
  <Relationship Id="rId4" Type="http://schemas.openxmlformats.org/officeDocument/2006/relationships/image" Target="../media/footbar217.jp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18.jpg"/>
  <Relationship Id="rId3" Type="http://schemas.openxmlformats.org/officeDocument/2006/relationships/image" Target="../media/image53220.jpg"/>
  <Relationship Id="rId4" Type="http://schemas.openxmlformats.org/officeDocument/2006/relationships/image" Target="../media/footbar221.jp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22.jpg"/>
  <Relationship Id="rId3" Type="http://schemas.openxmlformats.org/officeDocument/2006/relationships/image" Target="../media/image54224.jpg"/>
  <Relationship Id="rId4" Type="http://schemas.openxmlformats.org/officeDocument/2006/relationships/image" Target="../media/footbar225.jp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26.jpg"/>
  <Relationship Id="rId3" Type="http://schemas.openxmlformats.org/officeDocument/2006/relationships/image" Target="../media/image55228.jpg"/>
  <Relationship Id="rId4" Type="http://schemas.openxmlformats.org/officeDocument/2006/relationships/image" Target="../media/footbar229.jp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30.jpg"/>
  <Relationship Id="rId3" Type="http://schemas.openxmlformats.org/officeDocument/2006/relationships/image" Target="../media/image56232.jpg"/>
  <Relationship Id="rId4" Type="http://schemas.openxmlformats.org/officeDocument/2006/relationships/image" Target="../media/footbar233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18.jpg"/>
  <Relationship Id="rId3" Type="http://schemas.openxmlformats.org/officeDocument/2006/relationships/image" Target="../media/image320.jpg"/>
  <Relationship Id="rId4" Type="http://schemas.openxmlformats.org/officeDocument/2006/relationships/image" Target="../media/footbar21.jp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34.jpg"/>
  <Relationship Id="rId3" Type="http://schemas.openxmlformats.org/officeDocument/2006/relationships/image" Target="../media/image57236.jpg"/>
  <Relationship Id="rId4" Type="http://schemas.openxmlformats.org/officeDocument/2006/relationships/image" Target="../media/footbar237.jp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38.jpg"/>
  <Relationship Id="rId3" Type="http://schemas.openxmlformats.org/officeDocument/2006/relationships/image" Target="../media/image58240.jpg"/>
  <Relationship Id="rId4" Type="http://schemas.openxmlformats.org/officeDocument/2006/relationships/image" Target="../media/footbar241.jp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42.jpg"/>
  <Relationship Id="rId3" Type="http://schemas.openxmlformats.org/officeDocument/2006/relationships/image" Target="../media/image59244.jpg"/>
  <Relationship Id="rId4" Type="http://schemas.openxmlformats.org/officeDocument/2006/relationships/image" Target="../media/footbar245.jp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46.jpg"/>
  <Relationship Id="rId3" Type="http://schemas.openxmlformats.org/officeDocument/2006/relationships/image" Target="../media/image60248.jpg"/>
  <Relationship Id="rId4" Type="http://schemas.openxmlformats.org/officeDocument/2006/relationships/image" Target="../media/footbar249.jp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50.jpg"/>
  <Relationship Id="rId3" Type="http://schemas.openxmlformats.org/officeDocument/2006/relationships/image" Target="../media/image61252.jpg"/>
  <Relationship Id="rId4" Type="http://schemas.openxmlformats.org/officeDocument/2006/relationships/image" Target="../media/footbar253.jp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54.jpg"/>
  <Relationship Id="rId3" Type="http://schemas.openxmlformats.org/officeDocument/2006/relationships/image" Target="../media/image62256.jpg"/>
  <Relationship Id="rId4" Type="http://schemas.openxmlformats.org/officeDocument/2006/relationships/image" Target="../media/footbar257.jp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58.jpg"/>
  <Relationship Id="rId3" Type="http://schemas.openxmlformats.org/officeDocument/2006/relationships/image" Target="../media/image63260.jpg"/>
  <Relationship Id="rId4" Type="http://schemas.openxmlformats.org/officeDocument/2006/relationships/image" Target="../media/footbar261.jp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62.jpg"/>
  <Relationship Id="rId3" Type="http://schemas.openxmlformats.org/officeDocument/2006/relationships/image" Target="../media/image64264.jpg"/>
  <Relationship Id="rId4" Type="http://schemas.openxmlformats.org/officeDocument/2006/relationships/image" Target="../media/footbar265.jp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66.jpg"/>
  <Relationship Id="rId3" Type="http://schemas.openxmlformats.org/officeDocument/2006/relationships/image" Target="../media/image65268.jpg"/>
  <Relationship Id="rId4" Type="http://schemas.openxmlformats.org/officeDocument/2006/relationships/image" Target="../media/footbar269.jp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70.jpg"/>
  <Relationship Id="rId3" Type="http://schemas.openxmlformats.org/officeDocument/2006/relationships/image" Target="../media/image66272.jpg"/>
  <Relationship Id="rId4" Type="http://schemas.openxmlformats.org/officeDocument/2006/relationships/image" Target="../media/footbar273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2.jpg"/>
  <Relationship Id="rId3" Type="http://schemas.openxmlformats.org/officeDocument/2006/relationships/image" Target="../media/image424.jpg"/>
  <Relationship Id="rId4" Type="http://schemas.openxmlformats.org/officeDocument/2006/relationships/image" Target="../media/footbar25.jp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74.jpg"/>
  <Relationship Id="rId3" Type="http://schemas.openxmlformats.org/officeDocument/2006/relationships/image" Target="../media/image67276.jpg"/>
  <Relationship Id="rId4" Type="http://schemas.openxmlformats.org/officeDocument/2006/relationships/image" Target="../media/footbar277.jp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78.jpg"/>
  <Relationship Id="rId3" Type="http://schemas.openxmlformats.org/officeDocument/2006/relationships/image" Target="../media/image68280.jpg"/>
  <Relationship Id="rId4" Type="http://schemas.openxmlformats.org/officeDocument/2006/relationships/image" Target="../media/footbar281.jp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82.jpg"/>
  <Relationship Id="rId3" Type="http://schemas.openxmlformats.org/officeDocument/2006/relationships/image" Target="../media/image69284.jpg"/>
  <Relationship Id="rId4" Type="http://schemas.openxmlformats.org/officeDocument/2006/relationships/image" Target="../media/footbar285.jp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86.jpg"/>
  <Relationship Id="rId3" Type="http://schemas.openxmlformats.org/officeDocument/2006/relationships/image" Target="../media/image70288.jpg"/>
  <Relationship Id="rId4" Type="http://schemas.openxmlformats.org/officeDocument/2006/relationships/image" Target="../media/footbar289.jp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90.jpg"/>
  <Relationship Id="rId3" Type="http://schemas.openxmlformats.org/officeDocument/2006/relationships/image" Target="../media/image71292.jpg"/>
  <Relationship Id="rId4" Type="http://schemas.openxmlformats.org/officeDocument/2006/relationships/image" Target="../media/footbar293.jp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94.jpg"/>
  <Relationship Id="rId3" Type="http://schemas.openxmlformats.org/officeDocument/2006/relationships/image" Target="../media/image72296.jpg"/>
  <Relationship Id="rId4" Type="http://schemas.openxmlformats.org/officeDocument/2006/relationships/image" Target="../media/footbar297.jp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98.jpg"/>
  <Relationship Id="rId3" Type="http://schemas.openxmlformats.org/officeDocument/2006/relationships/image" Target="../media/image73300.jpg"/>
  <Relationship Id="rId4" Type="http://schemas.openxmlformats.org/officeDocument/2006/relationships/image" Target="../media/footbar301.jp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302.jpg"/>
  <Relationship Id="rId3" Type="http://schemas.openxmlformats.org/officeDocument/2006/relationships/image" Target="../media/image74304.jpg"/>
  <Relationship Id="rId4" Type="http://schemas.openxmlformats.org/officeDocument/2006/relationships/image" Target="../media/footbar305.jp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306.jpg"/>
  <Relationship Id="rId3" Type="http://schemas.openxmlformats.org/officeDocument/2006/relationships/image" Target="../media/image75308.jpg"/>
  <Relationship Id="rId4" Type="http://schemas.openxmlformats.org/officeDocument/2006/relationships/image" Target="../media/footbar309.jp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310.jpg"/>
  <Relationship Id="rId3" Type="http://schemas.openxmlformats.org/officeDocument/2006/relationships/image" Target="../media/image76312.jpg"/>
  <Relationship Id="rId4" Type="http://schemas.openxmlformats.org/officeDocument/2006/relationships/image" Target="../media/footbar313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26.jpg"/>
  <Relationship Id="rId3" Type="http://schemas.openxmlformats.org/officeDocument/2006/relationships/image" Target="../media/image528.jpg"/>
  <Relationship Id="rId4" Type="http://schemas.openxmlformats.org/officeDocument/2006/relationships/image" Target="../media/footbar29.jp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314.jpg"/>
  <Relationship Id="rId3" Type="http://schemas.openxmlformats.org/officeDocument/2006/relationships/image" Target="../media/image77316.jpg"/>
  <Relationship Id="rId4" Type="http://schemas.openxmlformats.org/officeDocument/2006/relationships/image" Target="../media/footbar317.jp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318.jpg"/>
  <Relationship Id="rId3" Type="http://schemas.openxmlformats.org/officeDocument/2006/relationships/image" Target="../media/image78320.jpg"/>
  <Relationship Id="rId4" Type="http://schemas.openxmlformats.org/officeDocument/2006/relationships/image" Target="../media/footbar321.jp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322.jpg"/>
  <Relationship Id="rId3" Type="http://schemas.openxmlformats.org/officeDocument/2006/relationships/image" Target="../media/image79324.jpg"/>
  <Relationship Id="rId4" Type="http://schemas.openxmlformats.org/officeDocument/2006/relationships/image" Target="../media/footbar325.jp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326.jpg"/>
  <Relationship Id="rId3" Type="http://schemas.openxmlformats.org/officeDocument/2006/relationships/image" Target="../media/image80328.jpg"/>
  <Relationship Id="rId4" Type="http://schemas.openxmlformats.org/officeDocument/2006/relationships/image" Target="../media/footbar329.jp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330.jpg"/>
  <Relationship Id="rId3" Type="http://schemas.openxmlformats.org/officeDocument/2006/relationships/image" Target="../media/image81332.jpg"/>
  <Relationship Id="rId4" Type="http://schemas.openxmlformats.org/officeDocument/2006/relationships/image" Target="../media/footbar333.jpg"/>
</Relationships>

</file>

<file path=ppt/slides/_rels/slide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334.jpg"/>
  <Relationship Id="rId3" Type="http://schemas.openxmlformats.org/officeDocument/2006/relationships/image" Target="../media/image82336.jpg"/>
  <Relationship Id="rId4" Type="http://schemas.openxmlformats.org/officeDocument/2006/relationships/image" Target="../media/footbar337.jpg"/>
</Relationships>

</file>

<file path=ppt/slides/_rels/slide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338.jpg"/>
  <Relationship Id="rId3" Type="http://schemas.openxmlformats.org/officeDocument/2006/relationships/image" Target="../media/image83340.jpg"/>
  <Relationship Id="rId4" Type="http://schemas.openxmlformats.org/officeDocument/2006/relationships/image" Target="../media/footbar341.jpg"/>
</Relationships>

</file>

<file path=ppt/slides/_rels/slide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342.jpg"/>
  <Relationship Id="rId3" Type="http://schemas.openxmlformats.org/officeDocument/2006/relationships/image" Target="../media/image84344.jpg"/>
  <Relationship Id="rId4" Type="http://schemas.openxmlformats.org/officeDocument/2006/relationships/image" Target="../media/footbar345.jpg"/>
</Relationships>

</file>

<file path=ppt/slides/_rels/slide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346.jpg"/>
  <Relationship Id="rId3" Type="http://schemas.openxmlformats.org/officeDocument/2006/relationships/image" Target="../media/image85348.jpg"/>
  <Relationship Id="rId4" Type="http://schemas.openxmlformats.org/officeDocument/2006/relationships/image" Target="../media/footbar349.jpg"/>
</Relationships>

</file>

<file path=ppt/slides/_rels/slide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350.jpg"/>
  <Relationship Id="rId3" Type="http://schemas.openxmlformats.org/officeDocument/2006/relationships/image" Target="../media/image86352.jpg"/>
  <Relationship Id="rId4" Type="http://schemas.openxmlformats.org/officeDocument/2006/relationships/image" Target="../media/footbar353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30.jpg"/>
  <Relationship Id="rId3" Type="http://schemas.openxmlformats.org/officeDocument/2006/relationships/image" Target="../media/image632.jpg"/>
  <Relationship Id="rId4" Type="http://schemas.openxmlformats.org/officeDocument/2006/relationships/image" Target="../media/footbar33.jpg"/>
</Relationships>

</file>

<file path=ppt/slides/_rels/slide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354.jpg"/>
  <Relationship Id="rId3" Type="http://schemas.openxmlformats.org/officeDocument/2006/relationships/image" Target="../media/image87356.jpg"/>
  <Relationship Id="rId4" Type="http://schemas.openxmlformats.org/officeDocument/2006/relationships/image" Target="../media/footbar357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496425" cy="7143750"/>
          <a:chOff x="0" y="0"/>
          <a:chExt cx="9496425" cy="71437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pic>
        <p:nvPicPr>
          <p:cNvPr id="2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96425" cy="714375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1905000" y="2381250"/>
            <a:ext cx="619125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5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รายงานผลการดำเนินงาน 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8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01:39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ruck': 0.9981091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9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ไทรน้อย หสล.2-ส. กสล.-ส. อปล.	สายส่ง 500 (230) kV RS-SNO T.6/2>>>T.6/3]]>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8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06:0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ower': 0.9961712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64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ลาดพร้าว หสล.2-ส. กสล.-ส. อปล.	230kV. NW-RS T.33/1>T.32/3]]>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8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07:17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ruck': 0.6784439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29175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8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3:01:36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ruck': 0.9995999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9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ไทรน้อย หสล.2-ส. กสล.-ส. อปล.	สายส่ง 500 (230) kV RS-SNO T.6/2>>>T.6/3]]>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8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3:06:3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8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6:01:35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ruck': 0.9978492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67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กอกน้อย หสล.1-ส. กสล.-ส. อปล.	"230 kV BN-STB#1,2,3 T.4/2>>>T.4/1"]]>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8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6:05:1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75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กอกน้อย หสล.1-ส. กสล.-ส. อปล.	"230 kV BN-STB#1,2,3 T.15/2>>>T.15/3"]]>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8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6:05:43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9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ไทรน้อย หสล.2-ส. กสล.-ส. อปล.	สายส่ง 500 (230) kV RS-SNO T.6/2>>>T.6/3]]>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8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6:06:4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9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01:4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ruck': 0.99929833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048750" cy="5715000"/>
          <a:chOff x="0" y="0"/>
          <a:chExt cx="9048750" cy="571500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sp>
        <p:nvSpPr>
          <p:cNvPr id="2" name=""/>
          <p:cNvSpPr txBox="1"/>
          <p:nvPr/>
        </p:nvSpPr>
        <p:spPr>
          <a:xfrm>
            <a:off x="1428750" y="762000"/>
            <a:ext cx="762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2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ละเอียดเหตุการณ์ที่ป้องกันได้ประจำเดือน 2562]]></a:t>
            </a:r>
          </a:p>
        </p:txBody>
      </p:sp>
      <p:graphicFrame>
        <p:nvGraphicFramePr>
          <p:cNvPr id="3" name="" descr=""/>
          <p:cNvGraphicFramePr>
            <a:graphicFrameLocks noGrp="1"/>
          </p:cNvGraphicFramePr>
          <p:nvPr/>
        </p:nvGraphicFramePr>
        <p:xfrm>
          <a:off x="762000" y="1905000"/>
          <a:ext cx="7620000" cy="3810000"/>
        </p:xfrm>
        <a:graphic>
          <a:graphicData uri="http://schemas.openxmlformats.org/drawingml/2006/table">
            <a:tbl>
              <a:tblPr firstRow="1" bandRow="1"/>
              <a:tblGrid>
                <a:gridCol w="1088571"/>
                <a:gridCol w="1088571"/>
                <a:gridCol w="1088571"/>
                <a:gridCol w="1088571"/>
                <a:gridCol w="1088571"/>
                <a:gridCol w="1088571"/>
                <a:gridCol w="1088571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b="1" sz="2000" spc="0" u="none">
                          <a:solidFill>
                            <a:srgbClr val="0868AC">
                              <a:alpha val="100.00%"/>
                            </a:srgbClr>
                          </a:solidFill>
                          <a:latin typeface="Calibri"/>
                        </a:rPr>
                        <a:t><![CDATA[กสx-ส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b="1" sz="2000" spc="0" u="none">
                          <a:solidFill>
                            <a:srgbClr val="0868AC">
                              <a:alpha val="100.00%"/>
                            </a:srgbClr>
                          </a:solidFill>
                          <a:latin typeface="Calibri"/>
                        </a:rPr>
                        <a:t><![CDATA[จำนวนเหตุการณ์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b="1" sz="2000" spc="0" u="none">
                          <a:solidFill>
                            <a:srgbClr val="0868AC">
                              <a:alpha val="100.00%"/>
                            </a:srgbClr>
                          </a:solidFill>
                          <a:latin typeface="Calibri"/>
                        </a:rPr>
                        <a:t><![CDATA[Truck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b="1" sz="2000" spc="0" u="none">
                          <a:solidFill>
                            <a:srgbClr val="0868AC">
                              <a:alpha val="100.00%"/>
                            </a:srgbClr>
                          </a:solidFill>
                          <a:latin typeface="Calibri"/>
                        </a:rPr>
                        <a:t><![CDATA[Backhoe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b="1" sz="2000" spc="0" u="none">
                          <a:solidFill>
                            <a:srgbClr val="0868AC">
                              <a:alpha val="100.00%"/>
                            </a:srgbClr>
                          </a:solidFill>
                          <a:latin typeface="Calibri"/>
                        </a:rPr>
                        <a:t><![CDATA[Crane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b="1" sz="2000" spc="0" u="none">
                          <a:solidFill>
                            <a:srgbClr val="0868AC">
                              <a:alpha val="100.00%"/>
                            </a:srgbClr>
                          </a:solidFill>
                          <a:latin typeface="Calibri"/>
                        </a:rPr>
                        <a:t><![CDATA[อื่นๆ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b="1" sz="2000" spc="0" u="none">
                          <a:solidFill>
                            <a:srgbClr val="0868AC">
                              <a:alpha val="100.00%"/>
                            </a:srgbClr>
                          </a:solidFill>
                          <a:latin typeface="Calibri"/>
                        </a:rPr>
                        <a:t><![CDATA[หมายเหตุ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กสล-ส.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กสก-ส.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กสอ-ส.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กสต-ส.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กสน-ส.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วม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8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4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SB - TPR Line 1-2 T10/3A >>> T11/1]]>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9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03:19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ower': 0.99959654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53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ลาดพร้าว หสล.2-ส. กสล.-ส. อปล.	"230kV. CHW-LPR#1,2,3 NB-CHW T.1/4L,R>T.1/3L,R "]]>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9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03:5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ower': 0.99998355}, {b'crane': 0.5584572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9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3:01:3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5431}, {b'truck': 0.99914074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9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6:01:3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5431}, {b'truck': 0.99914074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74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กอกน้อย หสล.1-ส. กสล.-ส. อปล.	"230 kV SB-STB #1,2,3 T.14/1>>>T.14/2"]]>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9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6:05:3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crane': 0.99692947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01:39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ruck': 0.9998282}, {b'backhoe': 0.9981938}, {b'truck': 0.9963007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4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SB - TPR Line 1-2 T10/3A >>> T11/1]]>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03:2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3:01:36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7854}, {b'truck': 0.99582493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6:01:37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832}, {b'truck': 0.9995697}, {b'truck': 0.993435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4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SB - TPR Line 1-2 T10/3A >>> T11/1]]>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6:03:5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ower': 0.9999927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6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3:37:46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3956}, {b'truck': 0.94149154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30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อ่อนนุช หสล1-ส. กสล.-ส. อปล.	สายส่ง 230 kV ON-TPR (Detour line) T.029 >> T.030(ON)]]>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6:08:2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ower': 0.99995244}, {b'truck': 0.9963311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1:15:44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832}, {b'truck': 0.9995697}, {b'truck': 0.993435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1:20:1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832}, {b'truck': 0.9995697}, {b'truck': 0.993435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1:20:2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832}, {b'truck': 0.9995697}, {b'truck': 0.993435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1:27:4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832}, {b'truck': 0.9995697}, {b'truck': 0.993435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1:27:5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832}, {b'truck': 0.9995697}, {b'truck': 0.993435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1:28:0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832}, {b'truck': 0.9995697}, {b'truck': 0.993435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4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SB - TPR Line 1-2 T10/3A >>> T11/1]]>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1:34:33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ower': 0.9999927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4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SB - TPR Line 1-2 T10/3A >>> T11/1]]>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1:34:44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ower': 0.9999927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4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SB - TPR Line 1-2 T10/3A >>> T11/1]]>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1:34:55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ower': 0.9999927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4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SB - TPR Line 1-2 T10/3A >>> T11/1]]>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7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03:44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ower': 0.9972598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1:51:3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832}, {b'truck': 0.9995697}, {b'truck': 0.993435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1:51:4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832}, {b'truck': 0.9995697}, {b'truck': 0.993435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1:51:5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832}, {b'truck': 0.9995697}, {b'truck': 0.993435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1:58:4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832}, {b'truck': 0.9995697}, {b'truck': 0.993435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1:58:5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832}, {b'truck': 0.9995697}, {b'truck': 0.993435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1:59:0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832}, {b'truck': 0.9995697}, {b'truck': 0.993435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1:59: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832}, {b'truck': 0.9995697}, {b'truck': 0.993435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1:59:23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832}, {b'truck': 0.9995697}, {b'truck': 0.993435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2:02:24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832}, {b'truck': 0.9995697}, {b'truck': 0.993435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4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SB - TPR Line 1-2 T10/3A >>> T11/1]]>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2:04:39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ower': 0.9999927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56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ลาดพร้าว หสล.2-ส. กสล.-ส. อปล.	"230kV.CHW-LPR#1,2,3 - NB-CHW T.9/1A>T.9/2A"]]>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7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04:35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30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อ่อนนุช หสล1-ส. กสล.-ส. อปล.	สายส่ง 230 kV ON-TPR (Detour line) T.029 >> T.030(ON)]]>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2:09:1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ower': 0.99995244}, {b'truck': 0.9963311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2:11:34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832}, {b'truck': 0.9995697}, {b'truck': 0.993435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4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SB - TPR Line 1-2 T10/3A >>> T11/1]]>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2:13:49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ower': 0.9999927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30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อ่อนนุช หสล1-ส. กสล.-ส. อปล.	สายส่ง 230 kV ON-TPR (Detour line) T.029 >> T.030(ON)]]>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0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2:18:26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ower': 0.99995244}, {b'truck': 0.9963311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2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55:5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ruck': 0.9997013}, {b'truck': 0.99936503}, {b'backhoe': 0.7688798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74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กอกน้อย หสล.1-ส. กสล.-ส. อปล.	"230 kV SB-STB #1,2,3 T.14/1>>>T.14/2"]]>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2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59:56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ower': 0.8484293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2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0:08:35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ruck': 0.9998869}, {b'backhoe': 0.99473155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46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หนองจอก หสล.1-ส. กสล.-ส. อปล.	230 kV LLA - RS Line 1-2 T35/1 >>> T34/3]]>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2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0:10:47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ower': 0.78136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2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3:08:4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789}, {b'truck': 0.99839133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2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3:59: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4808}, {b'truck': 0.9978627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7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3:01:39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9654}, {b'truck': 0.99877673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7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กอกน้อย หสล.1-ส. กสล.-ส. อปล.	"230 kV BN-SA1#1,2 T.4/3 >>>T.4/4"]]>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2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4:03:36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crane': 0.69659084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30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อ่อนนุช หสล1-ส. กสล.-ส. อปล.	สายส่ง 230 kV ON-TPR (Detour line) T.029 >> T.030(ON)]]>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2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4:06: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ower': 0.99992144}, {b'truck': 0.9996039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2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4:11:5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4808}, {b'truck': 0.9978627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2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4:26:36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4808}, {b'truck': 0.9978627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2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6:01:36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4808}, {b'truck': 0.9978627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4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SB - TPR Line 1-2 T10/3A >>> T11/1]]>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2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6:03:47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ower': 0.9992072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79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อ่อนนุช หสล1-ส. กสล.-ส. อปล.	"230 kV BK-ON#1,2 T.22/3>> T.22/4"]]>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2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6:05:5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54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ลาดพร้าว หสล.2-ส. กสล.-ส. อปล.	"230kV. CHW-LPR#1,2,3 - NB-CHW T.6/1>T.5/2"]]>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2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6:08:03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ruck': 0.9796998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3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01:3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ruck': 0.9981458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4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SB - TPR Line 1-2 T10/3A >>> T11/1]]>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3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03:2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ower': 0.99997294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79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อ่อนนุช หสล1-ส. กสล.-ส. อปล.	"230 kV BK-ON#1,2 T.22/3>> T.22/4"]]>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7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3:05:59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56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ลาดพร้าว หสล.2-ส. กสล.-ส. อปล.	"230kV.CHW-LPR#1,2,3 - NB-CHW T.9/1A>T.9/2A"]]>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3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04:09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3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3:01:37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ruck': 0.998307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0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500 kV NCO - ON T0/1 >>> T0/2 ]]>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3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6:00:5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ower': 0.99832374}, {b'tower': 0.963347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3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6:01:4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9976}, {b'truck': 0.9986104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4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SB - TPR Line 1-2 T10/3A >>> T11/1]]>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3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6:03:5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ower': 0.9992667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7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กอกน้อย หสล.1-ส. กสล.-ส. อปล.	"230 kV SB-STB #1,2,3 T.9/1>>>T.9/2"]]>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3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6:05:4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4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01:56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8161}, {b'truck': 0.9705713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4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SB - TPR Line 1-2 T10/3A >>> T11/1]]>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4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04:07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56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ลาดพร้าว หสล.2-ส. กสล.-ส. อปล.	"230kV.CHW-LPR#1,2,3 - NB-CHW T.9/1A>T.9/2A"]]>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4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05:0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39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้านโป่ง2 หสล2-ส. อปล.	"230kV BP2-SNR #3,4 T.106/2"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4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07:43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39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้านโป่ง2 หสล2-ส. อปล.	"230kV BP2-SNR #3,4 T.106/2"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7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3:07:25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4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3:01:4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999}, {b'backhoe': 0.9999949}, {b'truck': 0.9468778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67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กอกน้อย หสล.1-ส. กสล.-ส. อปล.	"230 kV BN-STB#1,2,3 T.4/2>>>T.4/1"]]>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4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3:05:2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4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6:01:47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993}, {b'backhoe': 0.72041386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5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01:5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ruck': 0.9839654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5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3:01:48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ruck': 0.99594694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5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6:01:47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ruck': 0.9988122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67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กอกน้อย หสล.1-ส. กสล.-ส. อปล.	"230 kV BN-STB#1,2,3 T.4/2>>>T.4/1"]]>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5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6:05:2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tower': 0.99716693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6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01:30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6984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56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ลาดพร้าว หสล.2-ส. กสล.-ส. อปล.	"230kV.CHW-LPR#1,2,3 - NB-CHW T.9/1A>T.9/2A"]]>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6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04:0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79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อ่อนนุช หสล1-ส. กสล.-ส. อปล.	"230 kV BK-ON#1,2 T.22/3>> T.22/4"]]>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6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05:15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212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บางพลี.1 หสล.1-ส. กสล.-ส. อปล.	230 kV BPL - TPR T11/1C >>> T11/2A]]>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7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16:01:36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backhoe': 0.9999882}, {b'truck': 0.9849589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63050" cy="6953250"/>
          <a:chOff x="0" y="0"/>
          <a:chExt cx="9163050" cy="695325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3600" cy="14287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905000"/>
          <a:ext cx="3810000" cy="190500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1905000"/>
              </a:tblGrid>
              <a:tr h="361950"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base" marL="666750" marR="0" indent="0" lvl="0">
                        <a:lnSpc>
                          <a:spcPct val="100%"/>
                        </a:lnSpc>
                      </a:pPr>
                      <a:r>
                        <a:rPr lang="en-US" b="1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รายละเอียดเหตุการณ์]]></a:t>
                      </a:r>
                    </a:p>
                  </a:txBody>
                  <a:tcPr marL="666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00">
                        <a:alpha val="100.00%"/>
                      </a:srgbClr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476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ID]]></a:t>
                      </a:r>
                    </a:p>
                  </a:txBody>
                  <a:tcPr marL="476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REGV4-1601-0397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38100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NAME]]></a:t>
                      </a:r>
                    </a:p>
                  </a:txBody>
                  <a:tcPr marL="38100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บสส.ราชบุรี2 หสล3-ส. อปล.	"สายส่ง 500kV BSP2-CBG#1,2 T.259/4"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952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ATE AND TIME]]></a:t>
                      </a:r>
                    </a:p>
                  </a:txBody>
                  <a:tcPr marL="952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26/07/2019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/ ]]></a:t>
                      </a: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09:06:51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e6cc">
                        <a:alpha val="100.00%"/>
                      </a:srgbClr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285750" marR="0" indent="0" lvl="0">
                        <a:lnSpc>
                          <a:spcPct val="100%"/>
                        </a:lnSpc>
                      </a:pPr>
                      <a:r>
                        <a:rPr lang="en-US" b="1" sz="16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DETECTION]]></a:t>
                      </a:r>
                    </a:p>
                  </a:txBody>
                  <a:tcPr marL="28575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>
                        <a:lnSpc>
                          <a:spcPct val="100%"/>
                        </a:lnSpc>
                      </a:pPr>
                      <a:r>
                        <a:rPr lang="en-US" sz="14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[{b'crane': 0.96049917}]]]>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100.00%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HPPresentation logo" descr="PHPPresentation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905000"/>
            <a:ext cx="4819650" cy="3619500"/>
          </a:xfrm>
          <a:prstGeom prst="rect">
            <a:avLst/>
          </a:prstGeom>
        </p:spPr>
      </p:pic>
      <p:pic>
        <p:nvPicPr>
          <p:cNvPr id="4" name="PHPPresentation logo" descr="PHPPresentation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3650"/>
            <a:ext cx="9163050" cy="48101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0" y="6477000"/>
            <a:ext cx="3810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400" spc="0" u="none">
                <a:solidFill>
                  <a:srgbClr val="0868AC">
                    <a:alpha val="100.00%"/>
                  </a:srgbClr>
                </a:solidFill>
                <a:latin typeface="Calibri"/>
              </a:rPr>
              <a:t><![CDATA[รายงานผลการดำเนินงานสิ่งปลูกสร้างรุกล้ำแนวเขตเดินสายส่งไฟฟ้า]]>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60">
  <a:themeElements>
    <a:clrScheme name="Theme6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6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60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90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PHPOffice</dc:creator>
  <cp:lastModifiedBy>PHPPresentation Team</cp:lastModifiedBy>
  <dcterms:created xsi:type="dcterms:W3CDTF">2019-07-26T03:26:45Z</dcterms:created>
  <dcterms:modified xsi:type="dcterms:W3CDTF">2019-07-26T03:26:45Z</dcterms:modified>
  <dc:title>Sample 06 Title</dc:title>
  <dc:description>Sample 06 Description</dc:description>
  <dc:subject>Sample 06 Subject</dc:subject>
  <cp:keywords>office 2007 openxml libreoffice odt php</cp:keywords>
  <cp:category>Sample Category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